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Raleway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73311"/>
            <a:ext cx="7556421" cy="489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Toma de decisiones sistémicas: Hábitos para análisis de información sistémica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6004560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Tomar decisiones de manera sistémica requiere desarrollar ciertos hábitos que nos permitan comprender la naturaleza multifacética de los problemas. Esto implica adoptar una mentalidad abierta, cultivar el pensamiento crítico y reconocer patrones entre diferentes áreas.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Comprender la naturaleza compleja de los problemas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196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2474" y="3204686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Visión Holística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1009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Analizar un problema desde múltiples perspectivas para entender cómo se relacionan las diferentes partes.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196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8316" y="3204686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119676"/>
            <a:ext cx="28580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Relaciones Dinámicas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1009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Reconocer que los problemas están en constante evolución y que las soluciones deben adaptarse en consecuencia.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0657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4496" y="5991582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065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Interdependencia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3969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Identificar cómo los diversos elementos de un sistema se influyen mutuamente y afectan el resultado final.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Fomentar una mentalidad de apertura y curiosidad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Ampliar Perspectivas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Estar dispuesto a considerar nuevas ideas y puntos de vista que desafíen nuestras suposiciones.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Aprendizaje Continuo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Mantenerse actualizado e informado sobre los últimos avances y tendencias relevantes.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0045"/>
            <a:ext cx="39443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Colaboración Interdisciplinaria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Trabajar con expertos de diferentes campos para obtener una comprensión más completa.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5778" y="752475"/>
            <a:ext cx="7665244" cy="1320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Desarrollar habilidades de pensamiento crítico y sistémico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31173" y="2389703"/>
            <a:ext cx="22860" cy="5087303"/>
          </a:xfrm>
          <a:prstGeom prst="roundRect">
            <a:avLst>
              <a:gd name="adj" fmla="val 388130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6757392" y="2853571"/>
            <a:ext cx="739378" cy="22860"/>
          </a:xfrm>
          <a:prstGeom prst="roundRect">
            <a:avLst>
              <a:gd name="adj" fmla="val 388130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6304955" y="2627352"/>
            <a:ext cx="475298" cy="475298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74738" y="2706529"/>
            <a:ext cx="135612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4415" y="2600920"/>
            <a:ext cx="266473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Cuestionar Supuestos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4415" y="3057644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Examinar detenidamente nuestras creencias y premisas para identificar posibles sesgos.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7392" y="4619744"/>
            <a:ext cx="739378" cy="22860"/>
          </a:xfrm>
          <a:prstGeom prst="roundRect">
            <a:avLst>
              <a:gd name="adj" fmla="val 388130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6304955" y="4393525"/>
            <a:ext cx="475298" cy="475298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59974" y="4472702"/>
            <a:ext cx="165140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4415" y="4367093"/>
            <a:ext cx="264056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Análisis Causal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4415" y="4823817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Identificar las causas subyacentes de los problemas, no solo los síntomas.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7392" y="6385917"/>
            <a:ext cx="739378" cy="22860"/>
          </a:xfrm>
          <a:prstGeom prst="roundRect">
            <a:avLst>
              <a:gd name="adj" fmla="val 388130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4955" y="6159698"/>
            <a:ext cx="475298" cy="475298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57950" y="6238875"/>
            <a:ext cx="169188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4415" y="6133267"/>
            <a:ext cx="2716530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Pensamiento Sintético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4415" y="6589990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Integrar información de diferentes fuentes para desarrollar una visión integrada.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165" y="923211"/>
            <a:ext cx="7651671" cy="1998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Reconocer patrones y conexiones entre diferentes áreas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6165" y="3241834"/>
            <a:ext cx="3719274" cy="1925717"/>
          </a:xfrm>
          <a:prstGeom prst="roundRect">
            <a:avLst>
              <a:gd name="adj" fmla="val 46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6907" y="3462576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Mapeo de Sistemas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66907" y="3923467"/>
            <a:ext cx="3277791" cy="10233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Visualizar las interacciones y dependencias entre los diferentes elementos de un sistema.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8561" y="3241834"/>
            <a:ext cx="3719274" cy="1925717"/>
          </a:xfrm>
          <a:prstGeom prst="roundRect">
            <a:avLst>
              <a:gd name="adj" fmla="val 46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99303" y="3462576"/>
            <a:ext cx="2848570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Identificación de Ciclos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899303" y="3923467"/>
            <a:ext cx="3277791" cy="10233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Reconocer patrones repetitivos que puedan generar problemas o soluciones.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6165" y="5380673"/>
            <a:ext cx="3719274" cy="1925717"/>
          </a:xfrm>
          <a:prstGeom prst="roundRect">
            <a:avLst>
              <a:gd name="adj" fmla="val 46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6907" y="5601414"/>
            <a:ext cx="3112889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Anticipación de Impactos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66907" y="6062305"/>
            <a:ext cx="3277791" cy="10233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Prever cómo los cambios en una parte del sistema pueden afectar a otras áreas.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4678561" y="5380673"/>
            <a:ext cx="3719274" cy="1925717"/>
          </a:xfrm>
          <a:prstGeom prst="roundRect">
            <a:avLst>
              <a:gd name="adj" fmla="val 46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899303" y="5601414"/>
            <a:ext cx="3061930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Pensamiento Estratégico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4899303" y="6062305"/>
            <a:ext cx="3277791" cy="10233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Diseñar soluciones que aborden las interconexiones entre los diferentes elementos.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6526" y="610195"/>
            <a:ext cx="7590949" cy="2079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Implementar estrategias de toma de decisiones colaborativas</a:t>
            </a:r>
            <a:endParaRPr lang="en-US" sz="4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526" y="3022878"/>
            <a:ext cx="554712" cy="5547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6526" y="3799403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Inclusión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76526" y="4279225"/>
            <a:ext cx="3629025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Involucrar a diversos actores para obtener múltiples perspectivas.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330" y="3022878"/>
            <a:ext cx="554712" cy="5547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8330" y="3799403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Equilibrio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738330" y="4279225"/>
            <a:ext cx="3629144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Considerar los intereses de todas las partes interesadas.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526" y="5654993"/>
            <a:ext cx="554712" cy="55471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6526" y="6431518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Innovación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76526" y="6911340"/>
            <a:ext cx="3629025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Fomentar la creatividad y generar soluciones innovadoras.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8330" y="5654993"/>
            <a:ext cx="554712" cy="55471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8330" y="6431518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Corresponsabilidad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4738330" y="6911340"/>
            <a:ext cx="3629144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Compartir la responsabilidad y el compromiso con los resultados.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Cultivar la adaptabilidad y la mejora continua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Monitoreo Constante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Evaluar continuamente la eficacia de las estrategias y ajustarlas cuando sea necesario.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2896791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Aprendizaje de Errores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Analizar los fracasos como oportunidades de crecimiento y mejora.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Innovación Disruptiva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Estar abierto a adoptar nuevos enfoques que puedan transformar el sistema.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2024-11-03T09:31:39Z</dcterms:created>
  <dcterms:modified xsi:type="dcterms:W3CDTF">2024-11-03T09:31:39Z</dcterms:modified>
</cp:coreProperties>
</file>